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9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CEF"/>
    <a:srgbClr val="343A40"/>
    <a:srgbClr val="212529"/>
    <a:srgbClr val="ADB5BD"/>
    <a:srgbClr val="FFC9C9"/>
    <a:srgbClr val="087F5B"/>
    <a:srgbClr val="C3FAE8"/>
    <a:srgbClr val="C92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444F60-385A-8C60-BE87-D5A22C7B10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671099-B95F-CFEA-0A35-6C69FDEE8F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E9B459-A4C0-221B-9724-1253026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87D4DF-79EC-DC0C-9769-17CA5181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1E42F3-4F96-2707-16F5-384F84743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913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BF993E-4347-E16F-A024-DF3AD563A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B63157-FBDA-E644-5F79-E7AEC380C0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37B920-01E7-9A84-6E88-F397F5305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DAFA8-9371-E130-618B-C8940E97D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13C1ED-9165-01B3-693A-62168E8FF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9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D9A0C23-4D2E-F9AA-9371-6173BBB150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F41EFD-2157-D99F-A897-9F05724507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1001CD-9459-C416-CBAC-281B3521F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155D56-7B38-94AB-74E0-55D6AC26E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B9DF35-4077-6260-2F36-5428CDD5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21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5B86E-4833-3969-360F-C4F387F93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79D15E-C916-F18C-EEA2-6D5BB8E35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B777E7-2F56-1C2B-1383-26BEF47BC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BD4177-F8E0-09A8-AB84-8D94566FE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7F5FBC-44C8-6375-D24F-976BB7925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961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D70CC-BEBA-66FD-092C-6040152C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6D908A-C2CB-A52A-E6B0-C03534FA7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BBAAFE-B0FB-29D5-6887-E62E5FBD1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AD7592-4F99-1BEC-46BF-6DCFE1802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111E65-4386-922F-2262-1A02684B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967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A94E-02F0-EB74-E604-D59BAA51D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9F878E-6E79-FD19-E8B2-A4547D0240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5229AA-C9DF-052C-6B0A-F2361DF49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4DDC00-0E8B-B452-5419-373EBB0F9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E66B8E-A636-94DE-DA10-D3905BAFB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52B3FA-3295-CB81-80C3-6E769379F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905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0A147-BD82-7368-6135-C15764109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88153B3-F3D9-CF77-164D-5C831DAF7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3B6ADA-93CA-9D54-1119-5633EB2123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DB65A4-20F6-006B-9267-C84725AEE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DE0549-09DF-3901-1215-CACB2DF130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6074B89-A652-A409-9DEF-F122655FC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2F9DC18-6833-FE74-A83C-635FDBF3D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B93E64E-097A-5423-C3C0-0340672BD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4100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0BF111-C101-9095-F484-95916719B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30CDB38-7223-8863-69CF-D83C9A87A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BDCEDB8-B109-59CB-AF29-F368D1E4C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04651FA-5052-EECB-1E5E-664AB17F4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163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14D09C4-21C5-94CB-3FDF-C100D8809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547E3C-7230-8D51-CB57-A7406E845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0C0B55-36C8-6197-AFD4-7C15FEF14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807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9368BC-B360-6D9B-2334-A37C763EF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E5EAD1-746E-59E0-BBC1-4943B56E6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E2B37B-78E8-0190-9BC2-2D2C9886D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9C2E0B-1CBC-1F3B-02A0-5CA37236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666212-ED5C-6836-A279-EA39F2180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586526-C468-EBF4-07D6-632F6775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358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44A9F-578F-AB3C-850D-B889FDDD3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A23AC5C-4847-B631-6691-1912B92D26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89E528-D99D-03AC-C8FA-80F7EAB9C6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FDC28A-B3C8-0A33-58FC-7A3106FE2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117EE5-E785-918A-4DC4-044823DC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5DC2E6-79DD-34C0-39D1-0F6DCB78A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1004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BB5F34-B15E-9A1D-A508-8D0399A91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ED3EF5-D647-F787-6BDF-E7BE96BE3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A97E1C-45BD-B0C7-F9EA-83B5965D07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3BD59-B807-4658-B32A-DFFDBAEEC403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E63CB2-71A4-74B5-CFE8-6649A273B5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EF192E-3D99-2F60-B4E8-8F22F7FD6F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011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A4076D3E-C1C7-D9E7-6F7A-BE034547C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426174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2989F264-A26A-3DD4-DA89-27290176ED1D}"/>
              </a:ext>
            </a:extLst>
          </p:cNvPr>
          <p:cNvGrpSpPr/>
          <p:nvPr/>
        </p:nvGrpSpPr>
        <p:grpSpPr>
          <a:xfrm>
            <a:off x="3466031" y="4732370"/>
            <a:ext cx="4480686" cy="1700696"/>
            <a:chOff x="1316200" y="2601491"/>
            <a:chExt cx="4480686" cy="1700696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41D3AB6A-F751-A7ED-4BDD-BDAD4C7D0A21}"/>
                </a:ext>
              </a:extLst>
            </p:cNvPr>
            <p:cNvSpPr/>
            <p:nvPr/>
          </p:nvSpPr>
          <p:spPr>
            <a:xfrm>
              <a:off x="2320310" y="3079878"/>
              <a:ext cx="3476576" cy="122230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after_prime</a:t>
              </a:r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이후에</a:t>
              </a:r>
            </a:p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screen, *params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를 넘겨주고</a:t>
              </a:r>
            </a:p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drawer 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함수를 실행시켜라</a:t>
              </a: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B4FEBDF6-6F8C-D0DB-9E02-790CC164F433}"/>
                </a:ext>
              </a:extLst>
            </p:cNvPr>
            <p:cNvSpPr/>
            <p:nvPr/>
          </p:nvSpPr>
          <p:spPr>
            <a:xfrm>
              <a:off x="1316200" y="260149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08EF760E-0C7E-6D92-2D2A-4B0012E230A8}"/>
                </a:ext>
              </a:extLst>
            </p:cNvPr>
            <p:cNvCxnSpPr>
              <a:cxnSpLocks/>
              <a:stCxn id="4" idx="5"/>
              <a:endCxn id="3" idx="1"/>
            </p:cNvCxnSpPr>
            <p:nvPr/>
          </p:nvCxnSpPr>
          <p:spPr>
            <a:xfrm>
              <a:off x="1435662" y="2720953"/>
              <a:ext cx="884648" cy="970080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4226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F17B7A4-F261-4CF3-18D3-876D58A9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8341567" cy="22026954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EF3533C2-F580-7D0C-F973-2DD1775D0144}"/>
              </a:ext>
            </a:extLst>
          </p:cNvPr>
          <p:cNvGrpSpPr/>
          <p:nvPr/>
        </p:nvGrpSpPr>
        <p:grpSpPr>
          <a:xfrm>
            <a:off x="1665223" y="1366546"/>
            <a:ext cx="3832354" cy="1546354"/>
            <a:chOff x="1316200" y="1195096"/>
            <a:chExt cx="3832354" cy="1546354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0403D21-DE0B-8AF9-3371-03DEC4CD216F}"/>
                </a:ext>
              </a:extLst>
            </p:cNvPr>
            <p:cNvSpPr/>
            <p:nvPr/>
          </p:nvSpPr>
          <p:spPr>
            <a:xfrm>
              <a:off x="2889477" y="1195096"/>
              <a:ext cx="2259077" cy="795630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Skill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을 상속받는다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07280A8B-2006-C184-A3ED-F1A3B367ABA6}"/>
                </a:ext>
              </a:extLst>
            </p:cNvPr>
            <p:cNvSpPr/>
            <p:nvPr/>
          </p:nvSpPr>
          <p:spPr>
            <a:xfrm>
              <a:off x="1316200" y="260149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4AABA360-7AE6-DA71-C779-B4F1A4BB302B}"/>
                </a:ext>
              </a:extLst>
            </p:cNvPr>
            <p:cNvCxnSpPr>
              <a:cxnSpLocks/>
              <a:stCxn id="11" idx="7"/>
              <a:endCxn id="10" idx="1"/>
            </p:cNvCxnSpPr>
            <p:nvPr/>
          </p:nvCxnSpPr>
          <p:spPr>
            <a:xfrm flipV="1">
              <a:off x="1435662" y="1592911"/>
              <a:ext cx="1453815" cy="1029077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A6386BE-EE02-F5E1-3E2E-D42514BFA156}"/>
              </a:ext>
            </a:extLst>
          </p:cNvPr>
          <p:cNvGrpSpPr/>
          <p:nvPr/>
        </p:nvGrpSpPr>
        <p:grpSpPr>
          <a:xfrm>
            <a:off x="2287750" y="2912900"/>
            <a:ext cx="5480179" cy="2380084"/>
            <a:chOff x="2659225" y="151816"/>
            <a:chExt cx="5480179" cy="2380084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031324D5-99F7-8976-1B7F-9BAC2A6FF047}"/>
                </a:ext>
              </a:extLst>
            </p:cNvPr>
            <p:cNvSpPr/>
            <p:nvPr/>
          </p:nvSpPr>
          <p:spPr>
            <a:xfrm>
              <a:off x="5078963" y="151816"/>
              <a:ext cx="3060441" cy="102908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별이 떨어지는 모션을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그려주는 부분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E9BE6857-3115-592B-A306-0C64932098A4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789C5E46-F8E0-D53B-7095-91EC1A9C8732}"/>
                </a:ext>
              </a:extLst>
            </p:cNvPr>
            <p:cNvCxnSpPr>
              <a:cxnSpLocks/>
              <a:endCxn id="18" idx="1"/>
            </p:cNvCxnSpPr>
            <p:nvPr/>
          </p:nvCxnSpPr>
          <p:spPr>
            <a:xfrm flipV="1">
              <a:off x="2799184" y="666361"/>
              <a:ext cx="2279779" cy="1725580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61569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F17B7A4-F261-4CF3-18D3-876D58A9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122506"/>
            <a:ext cx="8341567" cy="22026954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A8B2847C-5580-86A7-0748-6B2AD6B50A29}"/>
              </a:ext>
            </a:extLst>
          </p:cNvPr>
          <p:cNvGrpSpPr/>
          <p:nvPr/>
        </p:nvGrpSpPr>
        <p:grpSpPr>
          <a:xfrm>
            <a:off x="2659225" y="2391941"/>
            <a:ext cx="6175504" cy="1099068"/>
            <a:chOff x="2659225" y="2391941"/>
            <a:chExt cx="6175504" cy="1099068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6EC91BF-FE07-5F0A-D0FD-03F065698874}"/>
                </a:ext>
              </a:extLst>
            </p:cNvPr>
            <p:cNvSpPr/>
            <p:nvPr/>
          </p:nvSpPr>
          <p:spPr>
            <a:xfrm>
              <a:off x="5774288" y="2461920"/>
              <a:ext cx="3060441" cy="102908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character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의 </a:t>
              </a:r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hit event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를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수신할 수 있도록 한다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1D1AACFD-5A3B-3FD3-FE20-03A6F54B1105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C15A1B1D-6552-A6FF-FCE4-A8ED222AD514}"/>
                </a:ext>
              </a:extLst>
            </p:cNvPr>
            <p:cNvCxnSpPr>
              <a:cxnSpLocks/>
              <a:stCxn id="3" idx="6"/>
              <a:endCxn id="8" idx="1"/>
            </p:cNvCxnSpPr>
            <p:nvPr/>
          </p:nvCxnSpPr>
          <p:spPr>
            <a:xfrm>
              <a:off x="2799184" y="2461921"/>
              <a:ext cx="2975104" cy="514544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A24CCFC-9F18-BEE3-3F27-0FED68B26C19}"/>
              </a:ext>
            </a:extLst>
          </p:cNvPr>
          <p:cNvGrpSpPr/>
          <p:nvPr/>
        </p:nvGrpSpPr>
        <p:grpSpPr>
          <a:xfrm>
            <a:off x="2221075" y="813318"/>
            <a:ext cx="7499479" cy="1159523"/>
            <a:chOff x="639925" y="2531900"/>
            <a:chExt cx="7499479" cy="1159523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F2B7647A-88A1-8BE9-8036-9A6273D5480B}"/>
                </a:ext>
              </a:extLst>
            </p:cNvPr>
            <p:cNvSpPr/>
            <p:nvPr/>
          </p:nvSpPr>
          <p:spPr>
            <a:xfrm>
              <a:off x="5078963" y="2531900"/>
              <a:ext cx="3060441" cy="102908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Buff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를 상속받는다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3E0EF57E-2077-C01B-CECE-5E41E25EA338}"/>
                </a:ext>
              </a:extLst>
            </p:cNvPr>
            <p:cNvSpPr/>
            <p:nvPr/>
          </p:nvSpPr>
          <p:spPr>
            <a:xfrm>
              <a:off x="639925" y="3551464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3E12335-2ADC-CA73-EF23-ACAC40C44B07}"/>
                </a:ext>
              </a:extLst>
            </p:cNvPr>
            <p:cNvCxnSpPr>
              <a:cxnSpLocks/>
              <a:stCxn id="16" idx="6"/>
              <a:endCxn id="15" idx="1"/>
            </p:cNvCxnSpPr>
            <p:nvPr/>
          </p:nvCxnSpPr>
          <p:spPr>
            <a:xfrm flipV="1">
              <a:off x="779884" y="3046445"/>
              <a:ext cx="4299079" cy="574999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D212967-90B4-88D4-0462-20447C5F4FE2}"/>
              </a:ext>
            </a:extLst>
          </p:cNvPr>
          <p:cNvGrpSpPr/>
          <p:nvPr/>
        </p:nvGrpSpPr>
        <p:grpSpPr>
          <a:xfrm>
            <a:off x="7044515" y="3766845"/>
            <a:ext cx="4527679" cy="1029089"/>
            <a:chOff x="4307050" y="2461920"/>
            <a:chExt cx="4527679" cy="1029089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6BB9482C-9C82-E71A-94EE-0A514081F880}"/>
                </a:ext>
              </a:extLst>
            </p:cNvPr>
            <p:cNvSpPr/>
            <p:nvPr/>
          </p:nvSpPr>
          <p:spPr>
            <a:xfrm>
              <a:off x="5774288" y="2461920"/>
              <a:ext cx="3060441" cy="102908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hit event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가 발생하면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추가로 피해를 가한다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EB38BB1E-5C8A-78E1-27F3-A6E4C3DA8B6A}"/>
                </a:ext>
              </a:extLst>
            </p:cNvPr>
            <p:cNvSpPr/>
            <p:nvPr/>
          </p:nvSpPr>
          <p:spPr>
            <a:xfrm>
              <a:off x="4307050" y="317299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9D1A9323-1F1A-C1F6-3916-B0501B3CAB5A}"/>
                </a:ext>
              </a:extLst>
            </p:cNvPr>
            <p:cNvCxnSpPr>
              <a:cxnSpLocks/>
              <a:stCxn id="23" idx="6"/>
              <a:endCxn id="22" idx="1"/>
            </p:cNvCxnSpPr>
            <p:nvPr/>
          </p:nvCxnSpPr>
          <p:spPr>
            <a:xfrm flipV="1">
              <a:off x="4447009" y="2976465"/>
              <a:ext cx="1327279" cy="266506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9328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F17B7A4-F261-4CF3-18D3-876D58A9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582025"/>
            <a:ext cx="8341567" cy="22026954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69D98F28-9C5B-ECF8-E0E9-3895C162CEF4}"/>
              </a:ext>
            </a:extLst>
          </p:cNvPr>
          <p:cNvGrpSpPr/>
          <p:nvPr/>
        </p:nvGrpSpPr>
        <p:grpSpPr>
          <a:xfrm>
            <a:off x="2586815" y="2466975"/>
            <a:ext cx="6490510" cy="1607975"/>
            <a:chOff x="4307050" y="1704975"/>
            <a:chExt cx="6490510" cy="1607975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25F7D91F-110D-C17F-6877-CA36788D4058}"/>
                </a:ext>
              </a:extLst>
            </p:cNvPr>
            <p:cNvSpPr/>
            <p:nvPr/>
          </p:nvSpPr>
          <p:spPr>
            <a:xfrm>
              <a:off x="7816235" y="1704975"/>
              <a:ext cx="2981325" cy="74780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스킬 모션을 그려주는 부분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10B4D576-8264-31B7-2A45-B2462BB80278}"/>
                </a:ext>
              </a:extLst>
            </p:cNvPr>
            <p:cNvSpPr/>
            <p:nvPr/>
          </p:nvSpPr>
          <p:spPr>
            <a:xfrm>
              <a:off x="4307050" y="317299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27DD98C9-5A6D-32D2-C29C-CF57164AC9FD}"/>
                </a:ext>
              </a:extLst>
            </p:cNvPr>
            <p:cNvCxnSpPr>
              <a:cxnSpLocks/>
              <a:stCxn id="4" idx="6"/>
              <a:endCxn id="3" idx="1"/>
            </p:cNvCxnSpPr>
            <p:nvPr/>
          </p:nvCxnSpPr>
          <p:spPr>
            <a:xfrm flipV="1">
              <a:off x="4447009" y="2078880"/>
              <a:ext cx="3369226" cy="1164091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60AF188-5480-FFFC-ED21-1C50B8F90B64}"/>
              </a:ext>
            </a:extLst>
          </p:cNvPr>
          <p:cNvGrpSpPr/>
          <p:nvPr/>
        </p:nvGrpSpPr>
        <p:grpSpPr>
          <a:xfrm>
            <a:off x="3482165" y="5049416"/>
            <a:ext cx="4947460" cy="1280043"/>
            <a:chOff x="306550" y="3172991"/>
            <a:chExt cx="4947460" cy="1280043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7709C6CB-5E07-295D-B635-7CC54057A3F1}"/>
                </a:ext>
              </a:extLst>
            </p:cNvPr>
            <p:cNvSpPr/>
            <p:nvPr/>
          </p:nvSpPr>
          <p:spPr>
            <a:xfrm>
              <a:off x="2011914" y="3705224"/>
              <a:ext cx="3242096" cy="747810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밤하늘의 장막 버프를 생성함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1EB4928-274A-26D4-E232-51774242FEBF}"/>
                </a:ext>
              </a:extLst>
            </p:cNvPr>
            <p:cNvSpPr/>
            <p:nvPr/>
          </p:nvSpPr>
          <p:spPr>
            <a:xfrm>
              <a:off x="306550" y="317299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1C782204-FEBE-A842-7C2D-EC1A8DB63F39}"/>
                </a:ext>
              </a:extLst>
            </p:cNvPr>
            <p:cNvCxnSpPr>
              <a:cxnSpLocks/>
              <a:stCxn id="13" idx="5"/>
              <a:endCxn id="12" idx="1"/>
            </p:cNvCxnSpPr>
            <p:nvPr/>
          </p:nvCxnSpPr>
          <p:spPr>
            <a:xfrm>
              <a:off x="426012" y="3292453"/>
              <a:ext cx="1585902" cy="786676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56005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F17B7A4-F261-4CF3-18D3-876D58A9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416906"/>
            <a:ext cx="7299371" cy="19274906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69D98F28-9C5B-ECF8-E0E9-3895C162CEF4}"/>
              </a:ext>
            </a:extLst>
          </p:cNvPr>
          <p:cNvGrpSpPr/>
          <p:nvPr/>
        </p:nvGrpSpPr>
        <p:grpSpPr>
          <a:xfrm>
            <a:off x="3233066" y="3316892"/>
            <a:ext cx="5247101" cy="1070056"/>
            <a:chOff x="2769937" y="3026553"/>
            <a:chExt cx="5247101" cy="1070056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25F7D91F-110D-C17F-6877-CA36788D4058}"/>
                </a:ext>
              </a:extLst>
            </p:cNvPr>
            <p:cNvSpPr/>
            <p:nvPr/>
          </p:nvSpPr>
          <p:spPr>
            <a:xfrm>
              <a:off x="5035713" y="3026553"/>
              <a:ext cx="2981325" cy="74780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3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번 나누어서 피해를 준다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10B4D576-8264-31B7-2A45-B2462BB80278}"/>
                </a:ext>
              </a:extLst>
            </p:cNvPr>
            <p:cNvSpPr/>
            <p:nvPr/>
          </p:nvSpPr>
          <p:spPr>
            <a:xfrm>
              <a:off x="2769937" y="3956650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27DD98C9-5A6D-32D2-C29C-CF57164AC9FD}"/>
                </a:ext>
              </a:extLst>
            </p:cNvPr>
            <p:cNvCxnSpPr>
              <a:cxnSpLocks/>
              <a:stCxn id="4" idx="6"/>
              <a:endCxn id="3" idx="1"/>
            </p:cNvCxnSpPr>
            <p:nvPr/>
          </p:nvCxnSpPr>
          <p:spPr>
            <a:xfrm flipV="1">
              <a:off x="2909896" y="3400458"/>
              <a:ext cx="2125817" cy="626172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60AF188-5480-FFFC-ED21-1C50B8F90B64}"/>
              </a:ext>
            </a:extLst>
          </p:cNvPr>
          <p:cNvGrpSpPr/>
          <p:nvPr/>
        </p:nvGrpSpPr>
        <p:grpSpPr>
          <a:xfrm>
            <a:off x="2101082" y="4271086"/>
            <a:ext cx="6156510" cy="1445858"/>
            <a:chOff x="-1568902" y="3705223"/>
            <a:chExt cx="6156510" cy="1445858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7709C6CB-5E07-295D-B635-7CC54057A3F1}"/>
                </a:ext>
              </a:extLst>
            </p:cNvPr>
            <p:cNvSpPr/>
            <p:nvPr/>
          </p:nvSpPr>
          <p:spPr>
            <a:xfrm>
              <a:off x="2011914" y="3705223"/>
              <a:ext cx="2575694" cy="935395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별 하나가 무작위 위치에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떨어지도록 한다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1EB4928-274A-26D4-E232-51774242FEBF}"/>
                </a:ext>
              </a:extLst>
            </p:cNvPr>
            <p:cNvSpPr/>
            <p:nvPr/>
          </p:nvSpPr>
          <p:spPr>
            <a:xfrm>
              <a:off x="-1568902" y="5011122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1C782204-FEBE-A842-7C2D-EC1A8DB63F39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flipV="1">
              <a:off x="-1428943" y="4172921"/>
              <a:ext cx="3440857" cy="908180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B20CE61-731A-272A-25F7-293E9A41C8BA}"/>
              </a:ext>
            </a:extLst>
          </p:cNvPr>
          <p:cNvGrpSpPr/>
          <p:nvPr/>
        </p:nvGrpSpPr>
        <p:grpSpPr>
          <a:xfrm>
            <a:off x="1812382" y="5822302"/>
            <a:ext cx="8161606" cy="642451"/>
            <a:chOff x="2769937" y="3597864"/>
            <a:chExt cx="8161606" cy="642451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70B97072-7BB6-98BA-0F57-C560D912D562}"/>
                </a:ext>
              </a:extLst>
            </p:cNvPr>
            <p:cNvSpPr/>
            <p:nvPr/>
          </p:nvSpPr>
          <p:spPr>
            <a:xfrm>
              <a:off x="8355849" y="3597864"/>
              <a:ext cx="2575694" cy="642451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총 </a:t>
              </a:r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200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개가 떨어진다</a:t>
              </a:r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. 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8E2B6E0D-E129-316F-4C18-5290F43BE3B2}"/>
                </a:ext>
              </a:extLst>
            </p:cNvPr>
            <p:cNvSpPr/>
            <p:nvPr/>
          </p:nvSpPr>
          <p:spPr>
            <a:xfrm>
              <a:off x="2769937" y="3956650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42E5D962-B382-625D-E322-CA0E4688DDBE}"/>
                </a:ext>
              </a:extLst>
            </p:cNvPr>
            <p:cNvCxnSpPr>
              <a:cxnSpLocks/>
              <a:stCxn id="21" idx="6"/>
              <a:endCxn id="20" idx="1"/>
            </p:cNvCxnSpPr>
            <p:nvPr/>
          </p:nvCxnSpPr>
          <p:spPr>
            <a:xfrm flipV="1">
              <a:off x="2909896" y="3919090"/>
              <a:ext cx="5445953" cy="107540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0323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077049C-7439-6A3C-17AD-A2B9B6E45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828384" cy="1562218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98ABE5E2-01FD-6284-1AC5-C8D35FA415EA}"/>
              </a:ext>
            </a:extLst>
          </p:cNvPr>
          <p:cNvGrpSpPr/>
          <p:nvPr/>
        </p:nvGrpSpPr>
        <p:grpSpPr>
          <a:xfrm>
            <a:off x="3405116" y="298774"/>
            <a:ext cx="5858263" cy="1260604"/>
            <a:chOff x="2659225" y="1271296"/>
            <a:chExt cx="5858263" cy="1260604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841B63FD-2DDB-3B0E-7AAF-97E677252CD7}"/>
                </a:ext>
              </a:extLst>
            </p:cNvPr>
            <p:cNvSpPr/>
            <p:nvPr/>
          </p:nvSpPr>
          <p:spPr>
            <a:xfrm>
              <a:off x="5457047" y="1271296"/>
              <a:ext cx="3060441" cy="102908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5*5 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게임판에서의</a:t>
              </a:r>
            </a:p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한 칸을 나타내는 클래스</a:t>
              </a: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123C617-1D26-DFF2-A853-D10BE80AC057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AD0419EA-69AA-8AE8-395F-7C6A7093D0CC}"/>
                </a:ext>
              </a:extLst>
            </p:cNvPr>
            <p:cNvCxnSpPr>
              <a:cxnSpLocks/>
              <a:stCxn id="6" idx="6"/>
              <a:endCxn id="5" idx="1"/>
            </p:cNvCxnSpPr>
            <p:nvPr/>
          </p:nvCxnSpPr>
          <p:spPr>
            <a:xfrm flipV="1">
              <a:off x="2799184" y="1785841"/>
              <a:ext cx="2657863" cy="676080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FC846B5-1D95-803D-C214-821113FA5D63}"/>
              </a:ext>
            </a:extLst>
          </p:cNvPr>
          <p:cNvSpPr/>
          <p:nvPr/>
        </p:nvSpPr>
        <p:spPr>
          <a:xfrm>
            <a:off x="4155232" y="5015592"/>
            <a:ext cx="2357535" cy="1029089"/>
          </a:xfrm>
          <a:prstGeom prst="roundRect">
            <a:avLst/>
          </a:prstGeom>
          <a:solidFill>
            <a:srgbClr val="212529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아래의 함수는</a:t>
            </a:r>
            <a:endParaRPr lang="en-US" altLang="ko-KR" dirty="0">
              <a:solidFill>
                <a:srgbClr val="E9ECE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ko-KR" altLang="en-US" dirty="0" err="1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오버라이딩됨</a:t>
            </a:r>
            <a:endParaRPr lang="ko-KR" altLang="en-US" dirty="0">
              <a:solidFill>
                <a:srgbClr val="E9ECE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2964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D2DAD56-47E3-2FFC-0928-85581FECB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20473" cy="23119576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A1E981BD-FE5A-6600-CE4E-E3ED6237D9F2}"/>
              </a:ext>
            </a:extLst>
          </p:cNvPr>
          <p:cNvGrpSpPr/>
          <p:nvPr/>
        </p:nvGrpSpPr>
        <p:grpSpPr>
          <a:xfrm>
            <a:off x="1566985" y="513378"/>
            <a:ext cx="5858263" cy="1260604"/>
            <a:chOff x="2659225" y="1271296"/>
            <a:chExt cx="5858263" cy="1260604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99B27DFF-C22C-8EF0-FC3F-F84B50E859C4}"/>
                </a:ext>
              </a:extLst>
            </p:cNvPr>
            <p:cNvSpPr/>
            <p:nvPr/>
          </p:nvSpPr>
          <p:spPr>
            <a:xfrm>
              <a:off x="5457047" y="1271296"/>
              <a:ext cx="3060441" cy="102908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cell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을 상속받음</a:t>
              </a: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4ED4B8AB-F3ED-BC37-1032-282F5C26AAC7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D1571C4F-7A53-9467-12BE-9D299F2A858D}"/>
                </a:ext>
              </a:extLst>
            </p:cNvPr>
            <p:cNvCxnSpPr>
              <a:cxnSpLocks/>
              <a:stCxn id="6" idx="6"/>
              <a:endCxn id="4" idx="1"/>
            </p:cNvCxnSpPr>
            <p:nvPr/>
          </p:nvCxnSpPr>
          <p:spPr>
            <a:xfrm flipV="1">
              <a:off x="2799184" y="1785841"/>
              <a:ext cx="2657863" cy="676080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972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3E38A00-F7D4-1903-3B92-F035FBC52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707869"/>
            <a:ext cx="7520473" cy="23119576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224A1E03-412C-B1DC-A603-71C5BAE15A86}"/>
              </a:ext>
            </a:extLst>
          </p:cNvPr>
          <p:cNvGrpSpPr/>
          <p:nvPr/>
        </p:nvGrpSpPr>
        <p:grpSpPr>
          <a:xfrm>
            <a:off x="3302479" y="2203190"/>
            <a:ext cx="5494734" cy="1538483"/>
            <a:chOff x="2659225" y="2391941"/>
            <a:chExt cx="5494734" cy="153848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BB6F8551-D34D-4B64-504D-678E9A43D1E7}"/>
                </a:ext>
              </a:extLst>
            </p:cNvPr>
            <p:cNvSpPr/>
            <p:nvPr/>
          </p:nvSpPr>
          <p:spPr>
            <a:xfrm>
              <a:off x="5452746" y="2866733"/>
              <a:ext cx="2701213" cy="1063691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옵저버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패턴을 위한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register 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함수</a:t>
              </a: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2393551A-D504-C74B-051E-BB409FF7D22E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5A798904-53A0-4A3C-ED48-1A100DB30CD4}"/>
                </a:ext>
              </a:extLst>
            </p:cNvPr>
            <p:cNvCxnSpPr>
              <a:cxnSpLocks/>
              <a:stCxn id="6" idx="6"/>
              <a:endCxn id="5" idx="1"/>
            </p:cNvCxnSpPr>
            <p:nvPr/>
          </p:nvCxnSpPr>
          <p:spPr>
            <a:xfrm>
              <a:off x="2799184" y="2461921"/>
              <a:ext cx="2653562" cy="936658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타원 9">
            <a:extLst>
              <a:ext uri="{FF2B5EF4-FFF2-40B4-BE49-F238E27FC236}">
                <a16:creationId xmlns:a16="http://schemas.microsoft.com/office/drawing/2014/main" id="{EF138252-5535-9EA6-C234-A83C4E46D4E5}"/>
              </a:ext>
            </a:extLst>
          </p:cNvPr>
          <p:cNvSpPr/>
          <p:nvPr/>
        </p:nvSpPr>
        <p:spPr>
          <a:xfrm>
            <a:off x="3540132" y="2677982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7B43E70-12B9-7840-C85A-1657AB32CCA1}"/>
              </a:ext>
            </a:extLst>
          </p:cNvPr>
          <p:cNvCxnSpPr>
            <a:cxnSpLocks/>
            <a:stCxn id="10" idx="6"/>
            <a:endCxn id="5" idx="1"/>
          </p:cNvCxnSpPr>
          <p:nvPr/>
        </p:nvCxnSpPr>
        <p:spPr>
          <a:xfrm>
            <a:off x="3680091" y="2747962"/>
            <a:ext cx="2415909" cy="461866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>
            <a:extLst>
              <a:ext uri="{FF2B5EF4-FFF2-40B4-BE49-F238E27FC236}">
                <a16:creationId xmlns:a16="http://schemas.microsoft.com/office/drawing/2014/main" id="{80C5BC36-93C0-9E7C-56F9-CC867DBC9521}"/>
              </a:ext>
            </a:extLst>
          </p:cNvPr>
          <p:cNvSpPr/>
          <p:nvPr/>
        </p:nvSpPr>
        <p:spPr>
          <a:xfrm>
            <a:off x="3302479" y="3192527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8E40F24-22E5-DF31-C46F-5E6B433543FB}"/>
              </a:ext>
            </a:extLst>
          </p:cNvPr>
          <p:cNvCxnSpPr>
            <a:cxnSpLocks/>
            <a:stCxn id="13" idx="6"/>
            <a:endCxn id="5" idx="1"/>
          </p:cNvCxnSpPr>
          <p:nvPr/>
        </p:nvCxnSpPr>
        <p:spPr>
          <a:xfrm flipV="1">
            <a:off x="3442438" y="3209828"/>
            <a:ext cx="2653562" cy="52679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타원 15">
            <a:extLst>
              <a:ext uri="{FF2B5EF4-FFF2-40B4-BE49-F238E27FC236}">
                <a16:creationId xmlns:a16="http://schemas.microsoft.com/office/drawing/2014/main" id="{4FBE3724-7B84-7D3F-AA8B-792C9E57CEEB}"/>
              </a:ext>
            </a:extLst>
          </p:cNvPr>
          <p:cNvSpPr/>
          <p:nvPr/>
        </p:nvSpPr>
        <p:spPr>
          <a:xfrm>
            <a:off x="3351326" y="3707071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8EF67048-DF10-7CE2-3E3A-81E112F28C5F}"/>
              </a:ext>
            </a:extLst>
          </p:cNvPr>
          <p:cNvCxnSpPr>
            <a:cxnSpLocks/>
            <a:stCxn id="16" idx="6"/>
            <a:endCxn id="5" idx="1"/>
          </p:cNvCxnSpPr>
          <p:nvPr/>
        </p:nvCxnSpPr>
        <p:spPr>
          <a:xfrm flipV="1">
            <a:off x="3491285" y="3209828"/>
            <a:ext cx="2604715" cy="567223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BE709CDE-0FE8-CBE6-92EA-170A174CB538}"/>
              </a:ext>
            </a:extLst>
          </p:cNvPr>
          <p:cNvSpPr/>
          <p:nvPr/>
        </p:nvSpPr>
        <p:spPr>
          <a:xfrm>
            <a:off x="3400173" y="4185605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5392E4AC-B2FD-9F1E-6B1E-F8585E360E43}"/>
              </a:ext>
            </a:extLst>
          </p:cNvPr>
          <p:cNvCxnSpPr>
            <a:cxnSpLocks/>
            <a:stCxn id="19" idx="6"/>
            <a:endCxn id="5" idx="1"/>
          </p:cNvCxnSpPr>
          <p:nvPr/>
        </p:nvCxnSpPr>
        <p:spPr>
          <a:xfrm flipV="1">
            <a:off x="3540132" y="3209828"/>
            <a:ext cx="2555868" cy="1045757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693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3E38A00-F7D4-1903-3B92-F035FBC52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564244"/>
            <a:ext cx="9591869" cy="29487499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07C10800-9F1D-4C0B-2EC1-F9674E3148B6}"/>
              </a:ext>
            </a:extLst>
          </p:cNvPr>
          <p:cNvGrpSpPr/>
          <p:nvPr/>
        </p:nvGrpSpPr>
        <p:grpSpPr>
          <a:xfrm>
            <a:off x="5784421" y="4321240"/>
            <a:ext cx="4206745" cy="804183"/>
            <a:chOff x="2659225" y="2391941"/>
            <a:chExt cx="4206745" cy="80418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5398E344-02BF-07A9-A2EB-02AE041DCDFE}"/>
                </a:ext>
              </a:extLst>
            </p:cNvPr>
            <p:cNvSpPr/>
            <p:nvPr/>
          </p:nvSpPr>
          <p:spPr>
            <a:xfrm>
              <a:off x="4507245" y="2391941"/>
              <a:ext cx="2358725" cy="804183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이벤트를 발생시킴</a:t>
              </a:r>
              <a:endParaRPr lang="ko-KR" altLang="en-US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38523651-0610-0660-AC51-FF925339B344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F9FC7D1C-AFCC-C38C-36B6-D601AAAE2D6C}"/>
                </a:ext>
              </a:extLst>
            </p:cNvPr>
            <p:cNvCxnSpPr>
              <a:cxnSpLocks/>
              <a:stCxn id="6" idx="6"/>
              <a:endCxn id="5" idx="1"/>
            </p:cNvCxnSpPr>
            <p:nvPr/>
          </p:nvCxnSpPr>
          <p:spPr>
            <a:xfrm>
              <a:off x="2799184" y="2461921"/>
              <a:ext cx="1708061" cy="332112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F388643-8DE8-418B-6169-11E66363E428}"/>
              </a:ext>
            </a:extLst>
          </p:cNvPr>
          <p:cNvGrpSpPr/>
          <p:nvPr/>
        </p:nvGrpSpPr>
        <p:grpSpPr>
          <a:xfrm>
            <a:off x="5255686" y="1976340"/>
            <a:ext cx="5471409" cy="2318803"/>
            <a:chOff x="2659225" y="213097"/>
            <a:chExt cx="5471409" cy="2318803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A049DC64-8B1B-F1D7-6A01-5DAAB56C3006}"/>
                </a:ext>
              </a:extLst>
            </p:cNvPr>
            <p:cNvSpPr/>
            <p:nvPr/>
          </p:nvSpPr>
          <p:spPr>
            <a:xfrm>
              <a:off x="5035980" y="213097"/>
              <a:ext cx="3094654" cy="1120840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atk_type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에 있는 태그에 따라 다른 반응이 나올 수 있음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41D2979E-BCC2-3641-150A-D41275B5F55E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1EBA9EDA-A9F4-0A86-7EF5-88092338E6C3}"/>
                </a:ext>
              </a:extLst>
            </p:cNvPr>
            <p:cNvCxnSpPr>
              <a:cxnSpLocks/>
              <a:stCxn id="12" idx="7"/>
              <a:endCxn id="11" idx="1"/>
            </p:cNvCxnSpPr>
            <p:nvPr/>
          </p:nvCxnSpPr>
          <p:spPr>
            <a:xfrm flipV="1">
              <a:off x="2778687" y="773517"/>
              <a:ext cx="2257293" cy="1638921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09086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E1AEE60-16D0-4524-4CDB-B5E2703E3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9339943" cy="11422884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D56E4DE2-2065-218D-06A4-2ED6E3077597}"/>
              </a:ext>
            </a:extLst>
          </p:cNvPr>
          <p:cNvGrpSpPr/>
          <p:nvPr/>
        </p:nvGrpSpPr>
        <p:grpSpPr>
          <a:xfrm>
            <a:off x="1156437" y="215770"/>
            <a:ext cx="4637873" cy="1063690"/>
            <a:chOff x="2659225" y="1468210"/>
            <a:chExt cx="4637873" cy="1063690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B60D7118-1A07-DFDF-373B-143A5661FA85}"/>
                </a:ext>
              </a:extLst>
            </p:cNvPr>
            <p:cNvSpPr/>
            <p:nvPr/>
          </p:nvSpPr>
          <p:spPr>
            <a:xfrm>
              <a:off x="4993395" y="1468210"/>
              <a:ext cx="2303703" cy="923731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효과를 부여하는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버프 클래스</a:t>
              </a: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3E4434C-CF7D-A350-C346-55BA0854171C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D2729BE-0F52-0BDB-DE31-6CDFEA67828B}"/>
                </a:ext>
              </a:extLst>
            </p:cNvPr>
            <p:cNvCxnSpPr>
              <a:cxnSpLocks/>
              <a:stCxn id="6" idx="6"/>
              <a:endCxn id="4" idx="1"/>
            </p:cNvCxnSpPr>
            <p:nvPr/>
          </p:nvCxnSpPr>
          <p:spPr>
            <a:xfrm flipV="1">
              <a:off x="2799184" y="1930076"/>
              <a:ext cx="2194211" cy="531845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1060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E1AEE60-16D0-4524-4CDB-B5E2703E3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564884"/>
            <a:ext cx="9339943" cy="11422884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0751CD21-E0F3-0671-8B20-6C30B5A335E6}"/>
              </a:ext>
            </a:extLst>
          </p:cNvPr>
          <p:cNvGrpSpPr/>
          <p:nvPr/>
        </p:nvGrpSpPr>
        <p:grpSpPr>
          <a:xfrm>
            <a:off x="5138058" y="812930"/>
            <a:ext cx="4920342" cy="2434123"/>
            <a:chOff x="2591360" y="2391941"/>
            <a:chExt cx="4920342" cy="2434123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A7C843D2-4C10-E433-9CF1-47D7D1F352C5}"/>
                </a:ext>
              </a:extLst>
            </p:cNvPr>
            <p:cNvSpPr/>
            <p:nvPr/>
          </p:nvSpPr>
          <p:spPr>
            <a:xfrm>
              <a:off x="4507245" y="3548937"/>
              <a:ext cx="3004457" cy="1277127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각 이벤트에서 버프에 맞게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dirty="0" err="1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오버라이딩될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함수들</a:t>
              </a: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61E20D86-BD02-FAAC-14D1-E8CE5D3491FE}"/>
                </a:ext>
              </a:extLst>
            </p:cNvPr>
            <p:cNvSpPr/>
            <p:nvPr/>
          </p:nvSpPr>
          <p:spPr>
            <a:xfrm>
              <a:off x="2591360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47BE9F44-5137-7DB8-96B9-1A880340ED04}"/>
                </a:ext>
              </a:extLst>
            </p:cNvPr>
            <p:cNvCxnSpPr>
              <a:cxnSpLocks/>
              <a:stCxn id="6" idx="6"/>
              <a:endCxn id="4" idx="1"/>
            </p:cNvCxnSpPr>
            <p:nvPr/>
          </p:nvCxnSpPr>
          <p:spPr>
            <a:xfrm>
              <a:off x="2731319" y="2461921"/>
              <a:ext cx="1775926" cy="1725580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타원 10">
            <a:extLst>
              <a:ext uri="{FF2B5EF4-FFF2-40B4-BE49-F238E27FC236}">
                <a16:creationId xmlns:a16="http://schemas.microsoft.com/office/drawing/2014/main" id="{380AA4DE-7F4F-9723-1FD0-C32ADE7B2555}"/>
              </a:ext>
            </a:extLst>
          </p:cNvPr>
          <p:cNvSpPr/>
          <p:nvPr/>
        </p:nvSpPr>
        <p:spPr>
          <a:xfrm>
            <a:off x="5138058" y="1293747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E5DC105-D493-D5B2-322D-62FF10B29BEC}"/>
              </a:ext>
            </a:extLst>
          </p:cNvPr>
          <p:cNvCxnSpPr>
            <a:cxnSpLocks/>
            <a:stCxn id="11" idx="6"/>
            <a:endCxn id="4" idx="1"/>
          </p:cNvCxnSpPr>
          <p:nvPr/>
        </p:nvCxnSpPr>
        <p:spPr>
          <a:xfrm>
            <a:off x="5278017" y="1363727"/>
            <a:ext cx="1775926" cy="1244763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AA312630-0FAB-B882-A883-6AF6426402DE}"/>
              </a:ext>
            </a:extLst>
          </p:cNvPr>
          <p:cNvSpPr/>
          <p:nvPr/>
        </p:nvSpPr>
        <p:spPr>
          <a:xfrm>
            <a:off x="5138058" y="1790308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306E6B8-0D56-1930-E3DC-A017C27799DC}"/>
              </a:ext>
            </a:extLst>
          </p:cNvPr>
          <p:cNvCxnSpPr>
            <a:cxnSpLocks/>
            <a:stCxn id="14" idx="6"/>
            <a:endCxn id="4" idx="1"/>
          </p:cNvCxnSpPr>
          <p:nvPr/>
        </p:nvCxnSpPr>
        <p:spPr>
          <a:xfrm>
            <a:off x="5278017" y="1860288"/>
            <a:ext cx="1775926" cy="748202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C2AADF11-25AD-2DD5-6D21-BBB6A4D83545}"/>
              </a:ext>
            </a:extLst>
          </p:cNvPr>
          <p:cNvSpPr/>
          <p:nvPr/>
        </p:nvSpPr>
        <p:spPr>
          <a:xfrm>
            <a:off x="5455298" y="2263258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3CBFBFB0-61DE-B2D8-6B3F-2E675E6E4407}"/>
              </a:ext>
            </a:extLst>
          </p:cNvPr>
          <p:cNvCxnSpPr>
            <a:cxnSpLocks/>
            <a:stCxn id="17" idx="6"/>
            <a:endCxn id="4" idx="1"/>
          </p:cNvCxnSpPr>
          <p:nvPr/>
        </p:nvCxnSpPr>
        <p:spPr>
          <a:xfrm>
            <a:off x="5595257" y="2333238"/>
            <a:ext cx="1458686" cy="275252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타원 20">
            <a:extLst>
              <a:ext uri="{FF2B5EF4-FFF2-40B4-BE49-F238E27FC236}">
                <a16:creationId xmlns:a16="http://schemas.microsoft.com/office/drawing/2014/main" id="{58438049-0A9C-E970-1501-625F3B7594E4}"/>
              </a:ext>
            </a:extLst>
          </p:cNvPr>
          <p:cNvSpPr/>
          <p:nvPr/>
        </p:nvSpPr>
        <p:spPr>
          <a:xfrm>
            <a:off x="3679372" y="2773532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9AF3C25-0595-83A4-6B52-2AA7CF68B434}"/>
              </a:ext>
            </a:extLst>
          </p:cNvPr>
          <p:cNvCxnSpPr>
            <a:cxnSpLocks/>
            <a:stCxn id="21" idx="6"/>
            <a:endCxn id="4" idx="1"/>
          </p:cNvCxnSpPr>
          <p:nvPr/>
        </p:nvCxnSpPr>
        <p:spPr>
          <a:xfrm flipV="1">
            <a:off x="3819331" y="2608490"/>
            <a:ext cx="3234612" cy="235022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>
            <a:extLst>
              <a:ext uri="{FF2B5EF4-FFF2-40B4-BE49-F238E27FC236}">
                <a16:creationId xmlns:a16="http://schemas.microsoft.com/office/drawing/2014/main" id="{D9EFE1B4-6445-DA7E-7B20-EC84F4D0D652}"/>
              </a:ext>
            </a:extLst>
          </p:cNvPr>
          <p:cNvSpPr/>
          <p:nvPr/>
        </p:nvSpPr>
        <p:spPr>
          <a:xfrm>
            <a:off x="5523723" y="3247053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C5849BCA-70C8-1794-67BD-2F4B077F96FC}"/>
              </a:ext>
            </a:extLst>
          </p:cNvPr>
          <p:cNvCxnSpPr>
            <a:cxnSpLocks/>
            <a:stCxn id="24" idx="6"/>
            <a:endCxn id="4" idx="1"/>
          </p:cNvCxnSpPr>
          <p:nvPr/>
        </p:nvCxnSpPr>
        <p:spPr>
          <a:xfrm flipV="1">
            <a:off x="5663682" y="2608490"/>
            <a:ext cx="1390261" cy="708543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타원 26">
            <a:extLst>
              <a:ext uri="{FF2B5EF4-FFF2-40B4-BE49-F238E27FC236}">
                <a16:creationId xmlns:a16="http://schemas.microsoft.com/office/drawing/2014/main" id="{557ACC5C-8C2A-B75A-6A00-8798A63F9620}"/>
              </a:ext>
            </a:extLst>
          </p:cNvPr>
          <p:cNvSpPr/>
          <p:nvPr/>
        </p:nvSpPr>
        <p:spPr>
          <a:xfrm>
            <a:off x="3452328" y="3717954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09B8F78-F943-AA06-4A3B-657C8CE53B95}"/>
              </a:ext>
            </a:extLst>
          </p:cNvPr>
          <p:cNvCxnSpPr>
            <a:cxnSpLocks/>
            <a:stCxn id="27" idx="6"/>
            <a:endCxn id="4" idx="1"/>
          </p:cNvCxnSpPr>
          <p:nvPr/>
        </p:nvCxnSpPr>
        <p:spPr>
          <a:xfrm flipV="1">
            <a:off x="3592287" y="2608490"/>
            <a:ext cx="3461656" cy="1179444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>
            <a:extLst>
              <a:ext uri="{FF2B5EF4-FFF2-40B4-BE49-F238E27FC236}">
                <a16:creationId xmlns:a16="http://schemas.microsoft.com/office/drawing/2014/main" id="{716A83C7-11CC-E884-9ED3-74439EA59CBB}"/>
              </a:ext>
            </a:extLst>
          </p:cNvPr>
          <p:cNvSpPr/>
          <p:nvPr/>
        </p:nvSpPr>
        <p:spPr>
          <a:xfrm>
            <a:off x="3539413" y="4246306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64A06EEA-C76A-70E7-065C-4022A0CE54CA}"/>
              </a:ext>
            </a:extLst>
          </p:cNvPr>
          <p:cNvCxnSpPr>
            <a:cxnSpLocks/>
            <a:stCxn id="30" idx="6"/>
            <a:endCxn id="4" idx="1"/>
          </p:cNvCxnSpPr>
          <p:nvPr/>
        </p:nvCxnSpPr>
        <p:spPr>
          <a:xfrm flipV="1">
            <a:off x="3679372" y="2608490"/>
            <a:ext cx="3374571" cy="1707796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타원 32">
            <a:extLst>
              <a:ext uri="{FF2B5EF4-FFF2-40B4-BE49-F238E27FC236}">
                <a16:creationId xmlns:a16="http://schemas.microsoft.com/office/drawing/2014/main" id="{F0CDEAA6-32C8-6DD8-A4A7-C12B80EED31B}"/>
              </a:ext>
            </a:extLst>
          </p:cNvPr>
          <p:cNvSpPr/>
          <p:nvPr/>
        </p:nvSpPr>
        <p:spPr>
          <a:xfrm>
            <a:off x="4495801" y="4727553"/>
            <a:ext cx="139959" cy="1399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9CC9B55-6BE3-C0DE-A924-1AD1A57A5C14}"/>
              </a:ext>
            </a:extLst>
          </p:cNvPr>
          <p:cNvCxnSpPr>
            <a:cxnSpLocks/>
            <a:stCxn id="33" idx="6"/>
            <a:endCxn id="4" idx="1"/>
          </p:cNvCxnSpPr>
          <p:nvPr/>
        </p:nvCxnSpPr>
        <p:spPr>
          <a:xfrm flipV="1">
            <a:off x="4635760" y="2608490"/>
            <a:ext cx="2418183" cy="2189043"/>
          </a:xfrm>
          <a:prstGeom prst="line">
            <a:avLst/>
          </a:prstGeom>
          <a:ln w="444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007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8B7F879-EBED-6553-7AA1-55319849E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43754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9AF00D2-76DE-6024-1DD9-A4BCBF7B66B6}"/>
              </a:ext>
            </a:extLst>
          </p:cNvPr>
          <p:cNvGrpSpPr/>
          <p:nvPr/>
        </p:nvGrpSpPr>
        <p:grpSpPr>
          <a:xfrm>
            <a:off x="913841" y="366228"/>
            <a:ext cx="5790570" cy="1042695"/>
            <a:chOff x="2659225" y="2391941"/>
            <a:chExt cx="5790570" cy="1042695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C4E954AD-04AD-A47B-EAA6-F7B955D7522F}"/>
                </a:ext>
              </a:extLst>
            </p:cNvPr>
            <p:cNvSpPr/>
            <p:nvPr/>
          </p:nvSpPr>
          <p:spPr>
            <a:xfrm>
              <a:off x="5726293" y="2510905"/>
              <a:ext cx="2723502" cy="923731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스킬을 구현하는 클래스</a:t>
              </a:r>
              <a:endParaRPr lang="ko-KR" altLang="en-US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A882BE43-BAA7-F1DA-D546-53F8B2084D00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7D2D2631-5234-9447-D73D-6C91434C875F}"/>
                </a:ext>
              </a:extLst>
            </p:cNvPr>
            <p:cNvCxnSpPr>
              <a:cxnSpLocks/>
              <a:stCxn id="4" idx="6"/>
              <a:endCxn id="3" idx="1"/>
            </p:cNvCxnSpPr>
            <p:nvPr/>
          </p:nvCxnSpPr>
          <p:spPr>
            <a:xfrm>
              <a:off x="2799184" y="2461921"/>
              <a:ext cx="2927109" cy="510850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88897C7-2985-B953-2A20-C932B99C0FDE}"/>
              </a:ext>
            </a:extLst>
          </p:cNvPr>
          <p:cNvGrpSpPr/>
          <p:nvPr/>
        </p:nvGrpSpPr>
        <p:grpSpPr>
          <a:xfrm>
            <a:off x="2241899" y="4549061"/>
            <a:ext cx="6090338" cy="1042695"/>
            <a:chOff x="2659225" y="2391941"/>
            <a:chExt cx="6090338" cy="1042695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DBADA31B-99A7-95F3-63F2-97879104B7C2}"/>
                </a:ext>
              </a:extLst>
            </p:cNvPr>
            <p:cNvSpPr/>
            <p:nvPr/>
          </p:nvSpPr>
          <p:spPr>
            <a:xfrm>
              <a:off x="5726293" y="2510905"/>
              <a:ext cx="3023270" cy="923731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필살기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 시전 시 필요 에너지</a:t>
              </a: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32F2B2FF-F74E-4916-52F9-2ABF149E3912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72F5AF2B-4F38-31BE-9B3B-51406744BEA0}"/>
                </a:ext>
              </a:extLst>
            </p:cNvPr>
            <p:cNvCxnSpPr>
              <a:cxnSpLocks/>
              <a:stCxn id="15" idx="6"/>
              <a:endCxn id="14" idx="1"/>
            </p:cNvCxnSpPr>
            <p:nvPr/>
          </p:nvCxnSpPr>
          <p:spPr>
            <a:xfrm>
              <a:off x="2799184" y="2461921"/>
              <a:ext cx="2927109" cy="510850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1035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26AF866-8317-2ABD-993C-106BF87BF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603" y="1156996"/>
            <a:ext cx="9730793" cy="54735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04B2DC-49C0-8C48-A520-906CDE7D6C84}"/>
              </a:ext>
            </a:extLst>
          </p:cNvPr>
          <p:cNvSpPr txBox="1"/>
          <p:nvPr/>
        </p:nvSpPr>
        <p:spPr>
          <a:xfrm>
            <a:off x="2667000" y="429208"/>
            <a:ext cx="685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E9ECE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스킬</a:t>
            </a:r>
            <a:r>
              <a:rPr lang="en-US" altLang="ko-KR" sz="3200" dirty="0">
                <a:solidFill>
                  <a:srgbClr val="E9ECE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, </a:t>
            </a:r>
            <a:r>
              <a:rPr lang="ko-KR" altLang="en-US" sz="3200" dirty="0">
                <a:solidFill>
                  <a:srgbClr val="E9ECE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버프 클래스를 만든 방법</a:t>
            </a:r>
          </a:p>
        </p:txBody>
      </p:sp>
    </p:spTree>
    <p:extLst>
      <p:ext uri="{BB962C8B-B14F-4D97-AF65-F5344CB8AC3E}">
        <p14:creationId xmlns:p14="http://schemas.microsoft.com/office/powerpoint/2010/main" val="755850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119</Words>
  <Application>Microsoft Office PowerPoint</Application>
  <PresentationFormat>와이드스크린</PresentationFormat>
  <Paragraphs>33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Pretendard</vt:lpstr>
      <vt:lpstr>Pretendard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희찬</dc:creator>
  <cp:lastModifiedBy>신 희찬</cp:lastModifiedBy>
  <cp:revision>3</cp:revision>
  <dcterms:created xsi:type="dcterms:W3CDTF">2023-08-16T07:08:42Z</dcterms:created>
  <dcterms:modified xsi:type="dcterms:W3CDTF">2023-08-17T09:04:29Z</dcterms:modified>
</cp:coreProperties>
</file>

<file path=docProps/thumbnail.jpeg>
</file>